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287000" cy="1828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26" d="100"/>
          <a:sy n="26" d="100"/>
        </p:scale>
        <p:origin x="206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2992968"/>
            <a:ext cx="8743950" cy="6366933"/>
          </a:xfrm>
        </p:spPr>
        <p:txBody>
          <a:bodyPr anchor="b"/>
          <a:lstStyle>
            <a:lvl1pPr algn="ctr">
              <a:defRPr sz="675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75" y="9605435"/>
            <a:ext cx="7715250" cy="4415365"/>
          </a:xfrm>
        </p:spPr>
        <p:txBody>
          <a:bodyPr/>
          <a:lstStyle>
            <a:lvl1pPr marL="0" indent="0" algn="ctr">
              <a:buNone/>
              <a:defRPr sz="2700"/>
            </a:lvl1pPr>
            <a:lvl2pPr marL="514350" indent="0" algn="ctr">
              <a:buNone/>
              <a:defRPr sz="2250"/>
            </a:lvl2pPr>
            <a:lvl3pPr marL="1028700" indent="0" algn="ctr">
              <a:buNone/>
              <a:defRPr sz="2025"/>
            </a:lvl3pPr>
            <a:lvl4pPr marL="1543050" indent="0" algn="ctr">
              <a:buNone/>
              <a:defRPr sz="1800"/>
            </a:lvl4pPr>
            <a:lvl5pPr marL="2057400" indent="0" algn="ctr">
              <a:buNone/>
              <a:defRPr sz="1800"/>
            </a:lvl5pPr>
            <a:lvl6pPr marL="2571750" indent="0" algn="ctr">
              <a:buNone/>
              <a:defRPr sz="1800"/>
            </a:lvl6pPr>
            <a:lvl7pPr marL="3086100" indent="0" algn="ctr">
              <a:buNone/>
              <a:defRPr sz="1800"/>
            </a:lvl7pPr>
            <a:lvl8pPr marL="3600450" indent="0" algn="ctr">
              <a:buNone/>
              <a:defRPr sz="1800"/>
            </a:lvl8pPr>
            <a:lvl9pPr marL="4114800" indent="0" algn="ctr">
              <a:buNone/>
              <a:defRPr sz="18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7090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8412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1635" y="973667"/>
            <a:ext cx="2218134" cy="1549823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232" y="973667"/>
            <a:ext cx="6525816" cy="15498235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3148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6608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874" y="4559305"/>
            <a:ext cx="8872538" cy="7607299"/>
          </a:xfrm>
        </p:spPr>
        <p:txBody>
          <a:bodyPr anchor="b"/>
          <a:lstStyle>
            <a:lvl1pPr>
              <a:defRPr sz="675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1874" y="12238572"/>
            <a:ext cx="8872538" cy="4000499"/>
          </a:xfrm>
        </p:spPr>
        <p:txBody>
          <a:bodyPr/>
          <a:lstStyle>
            <a:lvl1pPr marL="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1pPr>
            <a:lvl2pPr marL="514350" indent="0">
              <a:buNone/>
              <a:defRPr sz="2250">
                <a:solidFill>
                  <a:schemeClr val="tx1">
                    <a:tint val="82000"/>
                  </a:schemeClr>
                </a:solidFill>
              </a:defRPr>
            </a:lvl2pPr>
            <a:lvl3pPr marL="1028700" indent="0">
              <a:buNone/>
              <a:defRPr sz="2025">
                <a:solidFill>
                  <a:schemeClr val="tx1">
                    <a:tint val="82000"/>
                  </a:schemeClr>
                </a:solidFill>
              </a:defRPr>
            </a:lvl3pPr>
            <a:lvl4pPr marL="15430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4pPr>
            <a:lvl5pPr marL="2057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5pPr>
            <a:lvl6pPr marL="25717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6pPr>
            <a:lvl7pPr marL="30861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7pPr>
            <a:lvl8pPr marL="36004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8pPr>
            <a:lvl9pPr marL="41148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1709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7231" y="4868333"/>
            <a:ext cx="4371975" cy="1160356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794" y="4868333"/>
            <a:ext cx="4371975" cy="1160356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0772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973671"/>
            <a:ext cx="8872538" cy="3534835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8572" y="4483101"/>
            <a:ext cx="4351883" cy="2197099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8572" y="6680200"/>
            <a:ext cx="4351883" cy="982556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07794" y="4483101"/>
            <a:ext cx="4373315" cy="2197099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07794" y="6680200"/>
            <a:ext cx="4373315" cy="982556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3318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2325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0706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1219200"/>
            <a:ext cx="3317825" cy="42672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315" y="2633138"/>
            <a:ext cx="5207794" cy="12996333"/>
          </a:xfrm>
        </p:spPr>
        <p:txBody>
          <a:bodyPr/>
          <a:lstStyle>
            <a:lvl1pPr>
              <a:defRPr sz="3600"/>
            </a:lvl1pPr>
            <a:lvl2pPr>
              <a:defRPr sz="3150"/>
            </a:lvl2pPr>
            <a:lvl3pPr>
              <a:defRPr sz="2700"/>
            </a:lvl3pPr>
            <a:lvl4pPr>
              <a:defRPr sz="2250"/>
            </a:lvl4pPr>
            <a:lvl5pPr>
              <a:defRPr sz="2250"/>
            </a:lvl5pPr>
            <a:lvl6pPr>
              <a:defRPr sz="2250"/>
            </a:lvl6pPr>
            <a:lvl7pPr>
              <a:defRPr sz="2250"/>
            </a:lvl7pPr>
            <a:lvl8pPr>
              <a:defRPr sz="2250"/>
            </a:lvl8pPr>
            <a:lvl9pPr>
              <a:defRPr sz="225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5486400"/>
            <a:ext cx="3317825" cy="10164235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7080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1219200"/>
            <a:ext cx="3317825" cy="42672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73315" y="2633138"/>
            <a:ext cx="5207794" cy="12996333"/>
          </a:xfrm>
        </p:spPr>
        <p:txBody>
          <a:bodyPr anchor="t"/>
          <a:lstStyle>
            <a:lvl1pPr marL="0" indent="0">
              <a:buNone/>
              <a:defRPr sz="3600"/>
            </a:lvl1pPr>
            <a:lvl2pPr marL="514350" indent="0">
              <a:buNone/>
              <a:defRPr sz="3150"/>
            </a:lvl2pPr>
            <a:lvl3pPr marL="1028700" indent="0">
              <a:buNone/>
              <a:defRPr sz="2700"/>
            </a:lvl3pPr>
            <a:lvl4pPr marL="1543050" indent="0">
              <a:buNone/>
              <a:defRPr sz="2250"/>
            </a:lvl4pPr>
            <a:lvl5pPr marL="2057400" indent="0">
              <a:buNone/>
              <a:defRPr sz="2250"/>
            </a:lvl5pPr>
            <a:lvl6pPr marL="2571750" indent="0">
              <a:buNone/>
              <a:defRPr sz="2250"/>
            </a:lvl6pPr>
            <a:lvl7pPr marL="3086100" indent="0">
              <a:buNone/>
              <a:defRPr sz="2250"/>
            </a:lvl7pPr>
            <a:lvl8pPr marL="3600450" indent="0">
              <a:buNone/>
              <a:defRPr sz="2250"/>
            </a:lvl8pPr>
            <a:lvl9pPr marL="4114800" indent="0">
              <a:buNone/>
              <a:defRPr sz="225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5486400"/>
            <a:ext cx="3317825" cy="10164235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0291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7231" y="973671"/>
            <a:ext cx="8872538" cy="35348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231" y="4868333"/>
            <a:ext cx="8872538" cy="11603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7231" y="16950271"/>
            <a:ext cx="2314575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229BBE-8C23-46E6-A9AA-ABAF5BF58594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07569" y="16950271"/>
            <a:ext cx="3471863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65194" y="16950271"/>
            <a:ext cx="2314575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6350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28700" rtl="0" eaLnBrk="1" latinLnBrk="0" hangingPunct="1">
        <a:lnSpc>
          <a:spcPct val="90000"/>
        </a:lnSpc>
        <a:spcBef>
          <a:spcPct val="0"/>
        </a:spcBef>
        <a:buNone/>
        <a:defRPr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10287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4">
            <a:extLst>
              <a:ext uri="{FF2B5EF4-FFF2-40B4-BE49-F238E27FC236}">
                <a16:creationId xmlns:a16="http://schemas.microsoft.com/office/drawing/2014/main" id="{093B4EE2-B2DC-3BC5-ACF9-C077B72111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2526" y="7146758"/>
            <a:ext cx="8109285" cy="818148"/>
          </a:xfrm>
          <a:solidFill>
            <a:schemeClr val="bg1"/>
          </a:solidFill>
        </p:spPr>
        <p:txBody>
          <a:bodyPr anchor="ctr"/>
          <a:lstStyle/>
          <a:p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Estande Nº ___, Corredor ___</a:t>
            </a:r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F8162324-B255-55A6-3F13-737C0FC0C63B}"/>
              </a:ext>
            </a:extLst>
          </p:cNvPr>
          <p:cNvSpPr/>
          <p:nvPr/>
        </p:nvSpPr>
        <p:spPr>
          <a:xfrm>
            <a:off x="3338763" y="3176337"/>
            <a:ext cx="3609474" cy="3609474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SEU</a:t>
            </a:r>
          </a:p>
          <a:p>
            <a:pPr algn="ctr"/>
            <a:r>
              <a:rPr lang="pt-B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LOGOTIPO</a:t>
            </a:r>
          </a:p>
        </p:txBody>
      </p:sp>
    </p:spTree>
    <p:extLst>
      <p:ext uri="{BB962C8B-B14F-4D97-AF65-F5344CB8AC3E}">
        <p14:creationId xmlns:p14="http://schemas.microsoft.com/office/powerpoint/2010/main" val="19763547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7</Words>
  <Application>Microsoft Office PowerPoint</Application>
  <PresentationFormat>Personalizar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SAULO MACHADO</dc:creator>
  <cp:lastModifiedBy>SAULO MACHADO</cp:lastModifiedBy>
  <cp:revision>3</cp:revision>
  <dcterms:created xsi:type="dcterms:W3CDTF">2025-08-06T17:37:55Z</dcterms:created>
  <dcterms:modified xsi:type="dcterms:W3CDTF">2025-11-10T17:57:48Z</dcterms:modified>
</cp:coreProperties>
</file>