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28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09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41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14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66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170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77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331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32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70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08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29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29BBE-8C23-46E6-A9AA-ABAF5BF58594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35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93B4EE2-B2DC-3BC5-ACF9-C077B7211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2526" y="7146758"/>
            <a:ext cx="8109285" cy="818148"/>
          </a:xfrm>
          <a:solidFill>
            <a:schemeClr val="bg1"/>
          </a:solidFill>
        </p:spPr>
        <p:txBody>
          <a:bodyPr anchor="ctr"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Estande Nº ___, Corredor ___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F8162324-B255-55A6-3F13-737C0FC0C63B}"/>
              </a:ext>
            </a:extLst>
          </p:cNvPr>
          <p:cNvSpPr/>
          <p:nvPr/>
        </p:nvSpPr>
        <p:spPr>
          <a:xfrm>
            <a:off x="3338763" y="3176337"/>
            <a:ext cx="3609474" cy="360947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</a:t>
            </a:r>
          </a:p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LOGOTIPO</a:t>
            </a:r>
          </a:p>
        </p:txBody>
      </p:sp>
    </p:spTree>
    <p:extLst>
      <p:ext uri="{BB962C8B-B14F-4D97-AF65-F5344CB8AC3E}">
        <p14:creationId xmlns:p14="http://schemas.microsoft.com/office/powerpoint/2010/main" val="1976354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SAULO MACHADO</dc:creator>
  <cp:lastModifiedBy>SAULO MACHADO</cp:lastModifiedBy>
  <cp:revision>2</cp:revision>
  <dcterms:created xsi:type="dcterms:W3CDTF">2025-08-06T17:37:55Z</dcterms:created>
  <dcterms:modified xsi:type="dcterms:W3CDTF">2025-10-21T17:25:12Z</dcterms:modified>
</cp:coreProperties>
</file>